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DA8FFF"/>
    <a:srgbClr val="FF85D6"/>
    <a:srgbClr val="6600CC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9702" y="63994"/>
            <a:ext cx="4855474" cy="6653798"/>
            <a:chOff x="169702" y="63994"/>
            <a:chExt cx="4855474" cy="6653798"/>
          </a:xfrm>
        </p:grpSpPr>
        <p:pic>
          <p:nvPicPr>
            <p:cNvPr id="10" name="9 Imagen" descr="Invitaciones de la Sirenita Ariel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702" y="63994"/>
              <a:ext cx="4855474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508617" y="2086837"/>
              <a:ext cx="221457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Edita aquí gratis todos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 los datos de la fiesta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Sabado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400" dirty="0" smtClean="0">
                  <a:solidFill>
                    <a:schemeClr val="bg1"/>
                  </a:solidFill>
                </a:rPr>
                <a:t>, de Agosto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1671467" y="1590990"/>
              <a:ext cx="18085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latin typeface="+mj-lt"/>
                </a:rPr>
                <a:t>Cumplo XX</a:t>
              </a:r>
              <a:endParaRPr lang="es-AR" sz="2800" b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408273" y="3256388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265397" y="1042640"/>
              <a:ext cx="26432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0066"/>
                  </a:solidFill>
                  <a:latin typeface="+mj-lt"/>
                </a:rPr>
                <a:t>Nombre</a:t>
              </a:r>
              <a:endParaRPr lang="es-AR" sz="4000" b="1" dirty="0">
                <a:solidFill>
                  <a:srgbClr val="FF0066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22</cp:revision>
  <dcterms:created xsi:type="dcterms:W3CDTF">2022-08-15T14:52:18Z</dcterms:created>
  <dcterms:modified xsi:type="dcterms:W3CDTF">2022-10-04T15:21:49Z</dcterms:modified>
</cp:coreProperties>
</file>