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8FFF"/>
    <a:srgbClr val="FF85D6"/>
    <a:srgbClr val="6600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08617" y="208683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71467" y="159099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08273" y="32563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65397" y="104264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2022-10-04T15:21:23Z</dcterms:modified>
</cp:coreProperties>
</file>