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6600CC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66495" y="206557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29345" y="156972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66151" y="323512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23275" y="1021374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2022-10-04T15:20:09Z</dcterms:modified>
</cp:coreProperties>
</file>