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0066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ones de la Sirenita Ariel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338700" y="1768136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501550" y="1272289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6600CC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6600CC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238356" y="293768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95480" y="723939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66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66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19</cp:revision>
  <dcterms:created xsi:type="dcterms:W3CDTF">2022-08-15T14:52:18Z</dcterms:created>
  <dcterms:modified xsi:type="dcterms:W3CDTF">2022-10-04T15:19:39Z</dcterms:modified>
</cp:coreProperties>
</file>