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la Sirenita Ariel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52948" y="483121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215798" y="4335370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82177" y="6000768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09728" y="3787020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85D6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85D6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2022-10-04T15:18:33Z</dcterms:modified>
</cp:coreProperties>
</file>