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03120" y="2920664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65970" y="2424817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32349" y="4114357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59900" y="1876467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2022-10-04T15:17:57Z</dcterms:modified>
</cp:coreProperties>
</file>