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410138" y="131515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72988" y="78579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94435" y="258813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270956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2022-10-04T15:16:04Z</dcterms:modified>
</cp:coreProperties>
</file>