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cumpleaños de Mikecrack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4" y="4832347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28701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95480" y="578645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571876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2022-10-02T23:48:59Z</dcterms:modified>
</cp:coreProperties>
</file>