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832347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2870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95480" y="578645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57187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2022-10-02T23:48:47Z</dcterms:modified>
</cp:coreProperties>
</file>