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FF"/>
    <a:srgbClr val="FF006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0" name="9 Imagen" descr="Invitaciones de cumpleaños de Mikecrack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460178" y="4643833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93055" y="418443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00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359834" y="5845379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288396" y="3622048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20</cp:revision>
  <dcterms:created xsi:type="dcterms:W3CDTF">2022-08-15T14:52:18Z</dcterms:created>
  <dcterms:modified xsi:type="dcterms:W3CDTF">2022-10-02T23:48:03Z</dcterms:modified>
</cp:coreProperties>
</file>