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cumpleaños de Mikecrack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60244" y="4593661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93121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59900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88462" y="3571876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2022-10-02T23:47:34Z</dcterms:modified>
</cp:coreProperties>
</file>