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FF0066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55474" cy="6659894"/>
            <a:chOff x="166654" y="63994"/>
            <a:chExt cx="4855474" cy="6659894"/>
          </a:xfrm>
        </p:grpSpPr>
        <p:pic>
          <p:nvPicPr>
            <p:cNvPr id="10" name="9 Imagen" descr="Invitaciones de cumpleaños de Mikecrack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460178" y="2379083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793055" y="1919685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9900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9900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359834" y="3580629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288396" y="1336032"/>
              <a:ext cx="26432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66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0066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18</cp:revision>
  <dcterms:created xsi:type="dcterms:W3CDTF">2022-08-15T14:52:18Z</dcterms:created>
  <dcterms:modified xsi:type="dcterms:W3CDTF">2022-10-02T23:46:59Z</dcterms:modified>
</cp:coreProperties>
</file>