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cumpleaños de Mikecrack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60178" y="237908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93055" y="191968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59834" y="358062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88396" y="1357298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2022-10-02T23:46:23Z</dcterms:modified>
</cp:coreProperties>
</file>