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67262" y="187901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00139" y="141961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9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99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95480" y="308056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55941" y="86372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2022-10-02T23:46:46Z</dcterms:modified>
</cp:coreProperties>
</file>