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cumpleaños de Mikecrack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67262" y="180757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00139" y="134818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95480" y="3009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95480" y="785794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2022-10-02T23:46:31Z</dcterms:modified>
</cp:coreProperties>
</file>