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3386"/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71924" y="63994"/>
            <a:ext cx="4851029" cy="6653798"/>
            <a:chOff x="171924" y="63994"/>
            <a:chExt cx="4851029" cy="6653798"/>
          </a:xfrm>
        </p:grpSpPr>
        <p:pic>
          <p:nvPicPr>
            <p:cNvPr id="10" name="9 Imagen" descr="Invitaciones de bebés lloron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63994"/>
              <a:ext cx="4851029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99439" y="4323528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82144" y="388578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99095" y="550945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66852" y="332339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8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8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2022-10-22T23:22:23Z</dcterms:modified>
</cp:coreProperties>
</file>