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bebés lloron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23619" y="439496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06324" y="395722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23275" y="558089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91032" y="339483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2022-10-22T23:21:18Z</dcterms:modified>
</cp:coreProperties>
</file>