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00B0F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CF86-9B47-401C-9620-E7BBE62DC281}" type="datetimeFigureOut">
              <a:rPr lang="es-ES" smtClean="0"/>
              <a:t>10/10/2022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E7896-07B2-43F2-AD2A-26096E151FD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7896-07B2-43F2-AD2A-26096E151FDF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71214"/>
            <a:ext cx="4855474" cy="6645454"/>
            <a:chOff x="166654" y="71214"/>
            <a:chExt cx="4855474" cy="6645454"/>
          </a:xfrm>
        </p:grpSpPr>
        <p:pic>
          <p:nvPicPr>
            <p:cNvPr id="10" name="9 Imagen" descr="Invitaciones de Stitch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71214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166786" y="4357694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13343" y="3855748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535782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95348" y="3212806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8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338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2022-10-10T22:12:26Z</dcterms:modified>
</cp:coreProperties>
</file>