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  <a:srgbClr val="FF338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4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7CF86-9B47-401C-9620-E7BBE62DC281}" type="datetimeFigureOut">
              <a:rPr lang="es-ES" smtClean="0"/>
              <a:t>10/10/2022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E7896-07B2-43F2-AD2A-26096E151FDF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E7896-07B2-43F2-AD2A-26096E151FDF}" type="slidenum">
              <a:rPr lang="es-ES" smtClean="0"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10/10/2022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71214"/>
            <a:ext cx="4855474" cy="6645454"/>
            <a:chOff x="166654" y="71214"/>
            <a:chExt cx="4855474" cy="6645454"/>
          </a:xfrm>
        </p:grpSpPr>
        <p:pic>
          <p:nvPicPr>
            <p:cNvPr id="10" name="9 Imagen" descr="Invitaciones de Stitch para editar 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54" y="71214"/>
              <a:ext cx="4855474" cy="664545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166786" y="4689471"/>
              <a:ext cx="300039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513343" y="4143380"/>
              <a:ext cx="22145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B0F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00B0F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476718" y="5725649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095348" y="3500438"/>
              <a:ext cx="307183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0000"/>
                  </a:solidFill>
                  <a:latin typeface="+mj-lt"/>
                </a:rPr>
                <a:t>Nombre</a:t>
              </a:r>
              <a:endParaRPr lang="es-AR" sz="4000" b="1" dirty="0">
                <a:solidFill>
                  <a:srgbClr val="FF0000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23</Words>
  <Application>Microsoft Office PowerPoint</Application>
  <PresentationFormat>A4 (210 x 297 mm)</PresentationFormat>
  <Paragraphs>9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21</cp:revision>
  <dcterms:created xsi:type="dcterms:W3CDTF">2022-08-15T14:52:18Z</dcterms:created>
  <dcterms:modified xsi:type="dcterms:W3CDTF">2022-10-10T22:11:16Z</dcterms:modified>
</cp:coreProperties>
</file>