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CF86-9B47-401C-9620-E7BBE62DC281}" type="datetimeFigureOut">
              <a:rPr lang="es-ES" smtClean="0"/>
              <a:t>10/10/2022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896-07B2-43F2-AD2A-26096E151F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7896-07B2-43F2-AD2A-26096E151FD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4871886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13409" y="4143380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34331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95414" y="3500438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2022-10-10T22:10:18Z</dcterms:modified>
</cp:coreProperties>
</file>