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338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7CF86-9B47-401C-9620-E7BBE62DC281}" type="datetimeFigureOut">
              <a:rPr lang="es-ES" smtClean="0"/>
              <a:t>10/10/2022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E7896-07B2-43F2-AD2A-26096E151FD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E7896-07B2-43F2-AD2A-26096E151FDF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0" name="9 Imagen" descr="Invitaciones de Stitch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666852" y="4871886"/>
              <a:ext cx="30003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013409" y="4143380"/>
              <a:ext cx="2214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934331" y="5866645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595414" y="3500438"/>
              <a:ext cx="30718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00B0F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00B0F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23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19</cp:revision>
  <dcterms:created xsi:type="dcterms:W3CDTF">2022-08-15T14:52:18Z</dcterms:created>
  <dcterms:modified xsi:type="dcterms:W3CDTF">2022-10-10T22:10:05Z</dcterms:modified>
</cp:coreProperties>
</file>