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338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7CF86-9B47-401C-9620-E7BBE62DC281}" type="datetimeFigureOut">
              <a:rPr lang="es-ES" smtClean="0"/>
              <a:t>10/10/2022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E7896-07B2-43F2-AD2A-26096E151FD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E7896-07B2-43F2-AD2A-26096E151FDF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0" name="9 Imagen" descr="Invitaciones de Stitch para edita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113621" y="1429123"/>
              <a:ext cx="300039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b="1" dirty="0" smtClean="0">
                  <a:solidFill>
                    <a:schemeClr val="bg1"/>
                  </a:solidFill>
                </a:rPr>
                <a:t> </a:t>
              </a:r>
              <a:r>
                <a:rPr lang="es-AR" sz="1400" b="1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b="1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b="1" dirty="0" err="1" smtClean="0">
                  <a:solidFill>
                    <a:schemeClr val="bg1"/>
                  </a:solidFill>
                </a:rPr>
                <a:t>xxxx</a:t>
              </a:r>
              <a:endParaRPr lang="es-AR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470811" y="907404"/>
              <a:ext cx="2214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381100" y="2630669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042183" y="264462"/>
              <a:ext cx="30718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24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18</cp:revision>
  <dcterms:created xsi:type="dcterms:W3CDTF">2022-08-15T14:52:18Z</dcterms:created>
  <dcterms:modified xsi:type="dcterms:W3CDTF">2022-10-10T22:08:53Z</dcterms:modified>
</cp:coreProperties>
</file>