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338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71214"/>
            <a:ext cx="4855474" cy="6645454"/>
            <a:chOff x="166654" y="71214"/>
            <a:chExt cx="4855474" cy="6645454"/>
          </a:xfrm>
        </p:grpSpPr>
        <p:pic>
          <p:nvPicPr>
            <p:cNvPr id="10" name="9 Imagen" descr="Invitaciones de Stitch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71214"/>
              <a:ext cx="4855474" cy="66454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184232" y="4575388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77141" y="4053669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90344" y="577693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148513" y="3482165"/>
              <a:ext cx="3071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00B0F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2022-10-10T22:07:56Z</dcterms:modified>
</cp:coreProperties>
</file>