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338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71214"/>
            <a:ext cx="4855474" cy="6645454"/>
            <a:chOff x="166654" y="71214"/>
            <a:chExt cx="4855474" cy="6645454"/>
          </a:xfrm>
        </p:grpSpPr>
        <p:pic>
          <p:nvPicPr>
            <p:cNvPr id="10" name="9 Imagen" descr="Invitaciones de Stitch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71214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120434" y="4236471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13343" y="3714752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26546" y="543801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84715" y="3143248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8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338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2022-10-10T22:07:16Z</dcterms:modified>
</cp:coreProperties>
</file>