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F338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55474" cy="6659894"/>
            <a:chOff x="166654" y="63994"/>
            <a:chExt cx="4855474" cy="6659894"/>
          </a:xfrm>
        </p:grpSpPr>
        <p:pic>
          <p:nvPicPr>
            <p:cNvPr id="10" name="9 Imagen" descr="Invitaciones de Stitch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120434" y="4236471"/>
              <a:ext cx="300039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513343" y="3714752"/>
              <a:ext cx="22145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B0F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426546" y="543801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084715" y="3143248"/>
              <a:ext cx="30718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3386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3386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15</cp:revision>
  <dcterms:created xsi:type="dcterms:W3CDTF">2022-08-15T14:52:18Z</dcterms:created>
  <dcterms:modified xsi:type="dcterms:W3CDTF">2022-10-10T22:06:43Z</dcterms:modified>
</cp:coreProperties>
</file>