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7042"/>
            <a:ext cx="4855474" cy="6653798"/>
            <a:chOff x="166654" y="67042"/>
            <a:chExt cx="4855474" cy="6653798"/>
          </a:xfrm>
        </p:grpSpPr>
        <p:pic>
          <p:nvPicPr>
            <p:cNvPr id="17" name="16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7042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481444" y="2198935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15732" y="1677216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65741" y="340048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09662" y="114298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86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8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2022-10-24T22:54:49Z</dcterms:modified>
</cp:coreProperties>
</file>