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81444" y="219893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15732" y="1677216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65741" y="340048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14298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2022-10-24T22:54:18Z</dcterms:modified>
</cp:coreProperties>
</file>