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24/10/2022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8" name="17 Grupo"/>
          <p:cNvGrpSpPr/>
          <p:nvPr/>
        </p:nvGrpSpPr>
        <p:grpSpPr>
          <a:xfrm>
            <a:off x="166654" y="63994"/>
            <a:ext cx="4855474" cy="6659894"/>
            <a:chOff x="166654" y="63994"/>
            <a:chExt cx="4855474" cy="6659894"/>
          </a:xfrm>
        </p:grpSpPr>
        <p:pic>
          <p:nvPicPr>
            <p:cNvPr id="17" name="16 Imagen" descr="Invitaciones de Poppy Playtime para edita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95824" y="4950851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30112" y="4429132"/>
              <a:ext cx="180850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latin typeface="+mj-lt"/>
                </a:rPr>
                <a:t>Cumplo XX</a:t>
              </a:r>
              <a:endParaRPr lang="es-AR" sz="28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080121" y="6152397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24042" y="3894900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18</cp:revision>
  <dcterms:created xsi:type="dcterms:W3CDTF">2022-08-15T14:52:18Z</dcterms:created>
  <dcterms:modified xsi:type="dcterms:W3CDTF">2022-10-24T22:53:20Z</dcterms:modified>
</cp:coreProperties>
</file>