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7" name="16 Imagen" descr="Invitaciones de Poppy Playtime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481444" y="4665099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15732" y="4143380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365741" y="5866645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309662" y="3609148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17</cp:revision>
  <dcterms:created xsi:type="dcterms:W3CDTF">2022-08-15T14:52:18Z</dcterms:created>
  <dcterms:modified xsi:type="dcterms:W3CDTF">2022-10-24T22:52:37Z</dcterms:modified>
</cp:coreProperties>
</file>