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7" name="16 Imagen" descr="Invitaciones de Poppy Playtime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981510" y="2379083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15798" y="1857364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865807" y="3580629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809728" y="1323132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16</cp:revision>
  <dcterms:created xsi:type="dcterms:W3CDTF">2022-08-15T14:52:18Z</dcterms:created>
  <dcterms:modified xsi:type="dcterms:W3CDTF">2022-10-24T22:52:19Z</dcterms:modified>
</cp:coreProperties>
</file>