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7042"/>
            <a:ext cx="4855474" cy="6653798"/>
            <a:chOff x="166654" y="67042"/>
            <a:chExt cx="4855474" cy="6653798"/>
          </a:xfrm>
        </p:grpSpPr>
        <p:pic>
          <p:nvPicPr>
            <p:cNvPr id="10" name="9 Imagen" descr="Invitaciones de Pokemo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7042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42249" y="2071678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24954" y="163393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41905" y="325760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09662" y="107154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2022-10-24T18:16:21Z</dcterms:modified>
</cp:coreProperties>
</file>