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394779" y="4929198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677484" y="449145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94435" y="611512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162192" y="392906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2022-10-24T18:15:25Z</dcterms:modified>
</cp:coreProperties>
</file>