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37523" y="285749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20228" y="241975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404342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4936" y="185736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2022-10-24T18:14:49Z</dcterms:modified>
</cp:coreProperties>
</file>