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51903" y="1285860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34608" y="84811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247178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19316" y="28572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2022-10-24T18:14:27Z</dcterms:modified>
</cp:coreProperties>
</file>