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37589" y="4680718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20294" y="424297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37245" y="586664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5002" y="368058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2022-10-24T18:13:58Z</dcterms:modified>
</cp:coreProperties>
</file>