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608961" y="4966470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91666" y="452872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508617" y="615239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76374" y="396633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24</cp:revision>
  <dcterms:created xsi:type="dcterms:W3CDTF">2022-08-15T14:52:18Z</dcterms:created>
  <dcterms:modified xsi:type="dcterms:W3CDTF">2022-10-24T18:13:27Z</dcterms:modified>
</cp:coreProperties>
</file>