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08961" y="496647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91666" y="452872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08617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76374" y="3966338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2022-10-24T18:12:59Z</dcterms:modified>
</cp:coreProperties>
</file>