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42249" y="4593661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14321" y="413426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66CC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10006" y="577394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81034" y="3571876"/>
              <a:ext cx="342902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2022-10-04T20:03:31Z</dcterms:modified>
</cp:coreProperties>
</file>