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09728" y="4572008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60879" y="4062825"/>
              <a:ext cx="1577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76096" y="55307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3500438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36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2022-10-04T20:02:24Z</dcterms:modified>
</cp:coreProperties>
</file>