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99717" y="4714884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38290" y="4205701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latin typeface="+mj-lt"/>
                </a:rPr>
                <a:t>Cumplo XX</a:t>
              </a:r>
              <a:endParaRPr lang="es-AR" sz="28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10006" y="565233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902300" y="3643314"/>
              <a:ext cx="34290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2022-10-04T20:01:36Z</dcterms:modified>
</cp:coreProperties>
</file>