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42249" y="4450785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38290" y="3919949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52538" y="565233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91667" y="3357562"/>
              <a:ext cx="34290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2022-10-04T20:00:21Z</dcterms:modified>
</cp:coreProperties>
</file>