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90907" y="63994"/>
            <a:ext cx="4813064" cy="6653798"/>
            <a:chOff x="190907" y="63994"/>
            <a:chExt cx="4813064" cy="6653798"/>
          </a:xfrm>
        </p:grpSpPr>
        <p:pic>
          <p:nvPicPr>
            <p:cNvPr id="10" name="9 Imagen" descr="Invitaciones de Jefe en Pañale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907" y="63994"/>
              <a:ext cx="4813064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706391" y="4704638"/>
              <a:ext cx="300039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b="1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b="1" dirty="0" smtClean="0">
                  <a:solidFill>
                    <a:schemeClr val="bg1"/>
                  </a:solidFill>
                </a:rPr>
                <a:t> </a:t>
              </a:r>
              <a:r>
                <a:rPr lang="es-AR" sz="1400" b="1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b="1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b="1" dirty="0" err="1" smtClean="0">
                  <a:solidFill>
                    <a:schemeClr val="bg1"/>
                  </a:solidFill>
                </a:rPr>
                <a:t>xxxx</a:t>
              </a:r>
              <a:endParaRPr lang="es-AR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b="1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b="1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385825" y="4277139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chemeClr val="bg1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992143" y="5906184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738290" y="3714752"/>
              <a:ext cx="307183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chemeClr val="bg1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17</cp:revision>
  <dcterms:created xsi:type="dcterms:W3CDTF">2022-08-15T14:52:18Z</dcterms:created>
  <dcterms:modified xsi:type="dcterms:W3CDTF">2022-10-04T19:59:38Z</dcterms:modified>
</cp:coreProperties>
</file>