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34887" y="4561762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0639" y="576330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81034" y="3571876"/>
              <a:ext cx="342902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2022-10-04T19:57:11Z</dcterms:modified>
</cp:coreProperties>
</file>