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42249" y="445078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399138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52538" y="565233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81034" y="3429000"/>
              <a:ext cx="342902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2022-10-04T19:56:42Z</dcterms:modified>
</cp:coreProperties>
</file>