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03/10/2022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03/10/2022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03/10/2022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03/10/2022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03/10/2022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03/10/2022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03/10/2022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03/10/2022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03/10/2022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03/10/2022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03/10/2022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03/10/2022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7310454" y="6572272"/>
            <a:ext cx="2515689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smtClean="0"/>
              <a:t>www.invitacionesdecumpleaños.org</a:t>
            </a:r>
            <a:endParaRPr lang="es-AR" sz="1200" b="1" dirty="0"/>
          </a:p>
        </p:txBody>
      </p:sp>
      <p:grpSp>
        <p:nvGrpSpPr>
          <p:cNvPr id="12" name="11 Grupo"/>
          <p:cNvGrpSpPr/>
          <p:nvPr/>
        </p:nvGrpSpPr>
        <p:grpSpPr>
          <a:xfrm>
            <a:off x="166654" y="63994"/>
            <a:ext cx="4861570" cy="6653798"/>
            <a:chOff x="166654" y="63994"/>
            <a:chExt cx="4861570" cy="6653798"/>
          </a:xfrm>
        </p:grpSpPr>
        <p:pic>
          <p:nvPicPr>
            <p:cNvPr id="11" name="10 Imagen" descr="Invitaciones de Flork para editar 9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63994"/>
              <a:ext cx="4861570" cy="6653798"/>
            </a:xfrm>
            <a:prstGeom prst="rect">
              <a:avLst/>
            </a:prstGeom>
          </p:spPr>
        </p:pic>
        <p:sp>
          <p:nvSpPr>
            <p:cNvPr id="15" name="14 CuadroTexto"/>
            <p:cNvSpPr txBox="1"/>
            <p:nvPr/>
          </p:nvSpPr>
          <p:spPr>
            <a:xfrm>
              <a:off x="817236" y="3310266"/>
              <a:ext cx="35719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48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4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1031550" y="2453010"/>
              <a:ext cx="33575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400" b="1" dirty="0" smtClean="0">
                  <a:latin typeface="Times New Roman" pitchFamily="18" charset="0"/>
                  <a:cs typeface="Times New Roman" pitchFamily="18" charset="0"/>
                </a:rPr>
                <a:t>Estás invitado a </a:t>
              </a:r>
              <a:endParaRPr lang="es-AR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1244909" y="2953076"/>
              <a:ext cx="28584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2800" dirty="0" smtClean="0">
                  <a:solidFill>
                    <a:srgbClr val="FFC000"/>
                  </a:solidFill>
                  <a:latin typeface="Arial Black" pitchFamily="34" charset="0"/>
                  <a:ea typeface="A little sunshine" pitchFamily="2" charset="0"/>
                </a:rPr>
                <a:t>MIS XX AÑOS</a:t>
              </a:r>
              <a:endParaRPr lang="es-AR" sz="2800" dirty="0">
                <a:solidFill>
                  <a:srgbClr val="FFC000"/>
                </a:solidFill>
                <a:latin typeface="Arial Black" pitchFamily="34" charset="0"/>
                <a:ea typeface="A little sunshine" pitchFamily="2" charset="0"/>
              </a:endParaRPr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989018" y="3955184"/>
              <a:ext cx="321471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s-AR" sz="1200" i="1" dirty="0" smtClean="0"/>
            </a:p>
            <a:p>
              <a:pPr algn="ctr"/>
              <a:r>
                <a:rPr lang="es-AR" sz="1200" i="1" dirty="0" smtClean="0"/>
                <a:t>Ingresa todos los datos de tu fiesta</a:t>
              </a:r>
            </a:p>
            <a:p>
              <a:pPr algn="ctr"/>
              <a:r>
                <a:rPr lang="es-AR" sz="1200" i="1" dirty="0" smtClean="0"/>
                <a:t>Día </a:t>
              </a:r>
              <a:r>
                <a:rPr lang="es-AR" sz="1200" i="1" dirty="0" err="1" smtClean="0"/>
                <a:t>xxxxxxxxxxxxx</a:t>
              </a:r>
              <a:r>
                <a:rPr lang="es-AR" sz="1200" i="1" dirty="0" smtClean="0"/>
                <a:t> Hora xxxxxxxxxxxxx</a:t>
              </a:r>
            </a:p>
            <a:p>
              <a:pPr algn="ctr"/>
              <a:r>
                <a:rPr lang="es-AR" sz="1200" i="1" dirty="0" smtClean="0"/>
                <a:t>Salón </a:t>
              </a:r>
              <a:r>
                <a:rPr lang="es-AR" sz="1200" i="1" dirty="0" err="1" smtClean="0"/>
                <a:t>xxxxxxxxxx</a:t>
              </a:r>
              <a:endParaRPr lang="es-AR" sz="1200" i="1" dirty="0" smtClean="0"/>
            </a:p>
            <a:p>
              <a:pPr algn="ctr"/>
              <a:r>
                <a:rPr lang="es-AR" sz="1200" i="1" dirty="0" smtClean="0"/>
                <a:t>Ubicada en </a:t>
              </a:r>
              <a:r>
                <a:rPr lang="es-AR" sz="1200" i="1" dirty="0" err="1" smtClean="0"/>
                <a:t>xxxxxxxxxxxx</a:t>
              </a:r>
              <a:endParaRPr lang="es-AR" sz="1200" i="1" dirty="0" smtClean="0"/>
            </a:p>
            <a:p>
              <a:pPr algn="ctr"/>
              <a:r>
                <a:rPr lang="es-AR" sz="1200" i="1" dirty="0" err="1" smtClean="0"/>
                <a:t>xxxxxxxxxxxxxxxxxxxx</a:t>
              </a:r>
              <a:endParaRPr lang="es-AR" sz="1200" i="1" dirty="0" smtClean="0"/>
            </a:p>
          </p:txBody>
        </p:sp>
        <p:sp>
          <p:nvSpPr>
            <p:cNvPr id="19" name="18 Rectángulo"/>
            <p:cNvSpPr/>
            <p:nvPr/>
          </p:nvSpPr>
          <p:spPr>
            <a:xfrm>
              <a:off x="1521650" y="5214950"/>
              <a:ext cx="2327881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AR" sz="1100" b="1" dirty="0" smtClean="0"/>
                <a:t>www.invitacionesdecumpleaños.org</a:t>
              </a:r>
              <a:endParaRPr lang="es-AR" sz="11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26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18</cp:revision>
  <dcterms:created xsi:type="dcterms:W3CDTF">2022-08-15T14:52:18Z</dcterms:created>
  <dcterms:modified xsi:type="dcterms:W3CDTF">2022-10-03T21:25:56Z</dcterms:modified>
</cp:coreProperties>
</file>