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71924" y="63994"/>
            <a:ext cx="4851029" cy="6653798"/>
            <a:chOff x="171924" y="63994"/>
            <a:chExt cx="4851029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209333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2316" y="161001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329487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103738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2022-10-03T15:26:05Z</dcterms:modified>
</cp:coreProperties>
</file>