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71924" y="63994"/>
            <a:ext cx="4851029" cy="6653798"/>
            <a:chOff x="171924" y="63994"/>
            <a:chExt cx="4851029" cy="6653798"/>
          </a:xfrm>
        </p:grpSpPr>
        <p:pic>
          <p:nvPicPr>
            <p:cNvPr id="10" name="9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24" y="63994"/>
              <a:ext cx="4851029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99439" y="2093331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32316" y="161001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94369" y="329487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27657" y="103738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2022-10-03T15:25:51Z</dcterms:modified>
</cp:coreProperties>
</file>