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99439" y="4270637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32316" y="378731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94369" y="547218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27657" y="321468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2022-10-03T15:25:22Z</dcterms:modified>
</cp:coreProperties>
</file>