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9439" y="423647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32316" y="375315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543801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318052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2022-10-03T15:26:35Z</dcterms:modified>
</cp:coreProperties>
</file>