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427063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378731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4721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321468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2022-10-03T15:24:53Z</dcterms:modified>
</cp:coreProperties>
</file>